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74" r:id="rId4"/>
    <p:sldId id="260" r:id="rId5"/>
    <p:sldId id="261" r:id="rId6"/>
    <p:sldId id="257" r:id="rId7"/>
    <p:sldId id="258" r:id="rId8"/>
    <p:sldId id="262" r:id="rId9"/>
    <p:sldId id="263" r:id="rId10"/>
    <p:sldId id="265" r:id="rId11"/>
    <p:sldId id="266" r:id="rId12"/>
    <p:sldId id="267" r:id="rId13"/>
    <p:sldId id="271" r:id="rId14"/>
    <p:sldId id="272" r:id="rId15"/>
    <p:sldId id="269" r:id="rId16"/>
    <p:sldId id="270" r:id="rId17"/>
    <p:sldId id="273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888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6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20" y="5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8/14/2024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www.filecloud.com/additional-downloads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pcsc.phys.ksu.edu/Tutorials/AddPrinter-Win10.html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csc.phys.ksu.edu/PosterPrintRequest.htm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pcsc.phys.ksu.edu/softwareinstallrequest.html" TargetMode="Externa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k-state.edu/" TargetMode="External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ksu.zoom.us/" TargetMode="External"/><Relationship Id="rId5" Type="http://schemas.openxmlformats.org/officeDocument/2006/relationships/hyperlink" Target="https://www.k-state.edu/its/eid/" TargetMode="External"/><Relationship Id="rId4" Type="http://schemas.openxmlformats.org/officeDocument/2006/relationships/hyperlink" Target="https://signin.k-state.edu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pcsc.phys.ksu.edu/Tutorials/RDP.html" TargetMode="External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youtube.com/watch?v=ZViUVinU0WU" TargetMode="External"/><Relationship Id="rId4" Type="http://schemas.openxmlformats.org/officeDocument/2006/relationships/hyperlink" Target="mailto:user@phys.ksu.edu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PCSCHelp@phys.ksu.edu" TargetMode="External"/><Relationship Id="rId2" Type="http://schemas.openxmlformats.org/officeDocument/2006/relationships/hyperlink" Target="https://pcsc.phys.ksu.ed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PCSCHelp@phys.ksu.edu" TargetMode="External"/><Relationship Id="rId2" Type="http://schemas.openxmlformats.org/officeDocument/2006/relationships/hyperlink" Target="https://pcsc.phys.ksu.edu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csc.phys.ksu.edu/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csc.phys.ksu.edu/Tutorials/ChangePassword.html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12155" y="2181725"/>
            <a:ext cx="8825658" cy="1256139"/>
          </a:xfrm>
        </p:spPr>
        <p:txBody>
          <a:bodyPr/>
          <a:lstStyle/>
          <a:p>
            <a:r>
              <a:rPr lang="en-US" dirty="0"/>
              <a:t>Computing at KSU Physics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2155" y="3437864"/>
            <a:ext cx="8825658" cy="861420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A step-by-step guide for the new user.</a:t>
            </a:r>
          </a:p>
        </p:txBody>
      </p:sp>
    </p:spTree>
    <p:extLst>
      <p:ext uri="{BB962C8B-B14F-4D97-AF65-F5344CB8AC3E}">
        <p14:creationId xmlns:p14="http://schemas.microsoft.com/office/powerpoint/2010/main" val="1159376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78891" y="733037"/>
            <a:ext cx="4331446" cy="706964"/>
          </a:xfrm>
        </p:spPr>
        <p:txBody>
          <a:bodyPr/>
          <a:lstStyle/>
          <a:p>
            <a:r>
              <a:rPr lang="en-US" dirty="0"/>
              <a:t>The FileCloud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26268" y="2614863"/>
            <a:ext cx="629652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For off-site file sharing, we have cloud storage.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Web access to your network stored files and data.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Go to https://filecloud.phys.ksu.edu and login.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Works very much like </a:t>
            </a:r>
            <a:r>
              <a:rPr lang="en-US" dirty="0" err="1"/>
              <a:t>DropBox</a:t>
            </a:r>
            <a:r>
              <a:rPr lang="en-US" dirty="0"/>
              <a:t> or Google Drive.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Allows mapping remote networks to your laptop.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Can be used to backup critical laptop data.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Mapping to Windows File Explorer uses “FileCloud Drive” app while backups use “FileCloud Sync”.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Get them at: </a:t>
            </a:r>
          </a:p>
          <a:p>
            <a:r>
              <a:rPr lang="en-US" dirty="0"/>
              <a:t>     </a:t>
            </a:r>
            <a:r>
              <a:rPr lang="en-US" dirty="0">
                <a:hlinkClick r:id="rId2"/>
              </a:rPr>
              <a:t>https://www.filecloud.com/additional-downloads/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9FFDB83-2833-0F08-3B03-5A08491D96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206" y="2771703"/>
            <a:ext cx="5255991" cy="283823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291503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24849" y="701454"/>
            <a:ext cx="1723602" cy="706964"/>
          </a:xfrm>
        </p:spPr>
        <p:txBody>
          <a:bodyPr/>
          <a:lstStyle/>
          <a:p>
            <a:r>
              <a:rPr lang="en-US" dirty="0"/>
              <a:t>E-Mail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6464" y="2679032"/>
            <a:ext cx="58147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/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As of August 2024 we are transitioning from our separate Physics e-mail system to K-State’s.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Mail to old “phys.ksu.edu” addresses will automatically forward to K-State.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You may use webmail.k-state.edu or your favorite desktop or mobile clients.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KSU webmailer shown at right.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Stay tuned for breaking news and a fresh tutorial on how this all will work.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8001C12-571F-3F22-35B6-1C1A53960D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379" y="2679032"/>
            <a:ext cx="5900157" cy="38796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8035276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39375" y="741058"/>
            <a:ext cx="6489109" cy="706964"/>
          </a:xfrm>
        </p:spPr>
        <p:txBody>
          <a:bodyPr/>
          <a:lstStyle/>
          <a:p>
            <a:r>
              <a:rPr lang="en-US" dirty="0" err="1"/>
              <a:t>WebMail’s</a:t>
            </a:r>
            <a:r>
              <a:rPr lang="en-US" dirty="0"/>
              <a:t> Many Functions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35386" y="2606842"/>
            <a:ext cx="6335771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K-State’s mail system is provided through Microsoft 365 and includes calendars, Teams meetings and the Office 365 app family.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Help for the various functions is available at </a:t>
            </a:r>
          </a:p>
          <a:p>
            <a:r>
              <a:rPr lang="en-US" sz="1200" dirty="0"/>
              <a:t>       www.k-state.edu/it/resources/communications-training/office365/help/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ECAB18-D190-8DC6-E2BD-9A3C8D87B3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873" y="2405813"/>
            <a:ext cx="5180946" cy="38235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367621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4170" y="708974"/>
            <a:ext cx="4235116" cy="706964"/>
          </a:xfrm>
        </p:spPr>
        <p:txBody>
          <a:bodyPr/>
          <a:lstStyle/>
          <a:p>
            <a:r>
              <a:rPr lang="en-US" dirty="0"/>
              <a:t>Printers &amp; Plotters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967" y="2406400"/>
            <a:ext cx="3913071" cy="416284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4800" y="2534653"/>
            <a:ext cx="730717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Printers are found in main office, the public lab, plus at least one on each floor and in most laboratories.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All printers are network printers. Never add a local printer! It won’t work properly, if at all.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A comprehensive list of printers can be found in the Windows “add printer” directory, as shown at right.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Instructions for adding &amp; managing printers are at:</a:t>
            </a:r>
          </a:p>
          <a:p>
            <a:r>
              <a:rPr lang="en-US" dirty="0"/>
              <a:t>     </a:t>
            </a:r>
            <a:r>
              <a:rPr lang="en-US" dirty="0">
                <a:hlinkClick r:id="rId3"/>
              </a:rPr>
              <a:t>https://pcsc.phys.ksu.edu/Tutorials/AddPrinter-Win10.html</a:t>
            </a:r>
            <a:r>
              <a:rPr lang="en-US" dirty="0"/>
              <a:t>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PCSC has a large-format plotter for printing posters. Submit requests for poster printing at least 2 business days prior to when you need it using this form:</a:t>
            </a:r>
          </a:p>
          <a:p>
            <a:r>
              <a:rPr lang="en-US" dirty="0"/>
              <a:t>     </a:t>
            </a:r>
            <a:r>
              <a:rPr lang="en-US" dirty="0">
                <a:hlinkClick r:id="rId4"/>
              </a:rPr>
              <a:t>https://pcsc.phys.ksu.edu/PosterPrintRequest.html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848402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66133" y="781162"/>
            <a:ext cx="7387467" cy="706964"/>
          </a:xfrm>
        </p:spPr>
        <p:txBody>
          <a:bodyPr/>
          <a:lstStyle/>
          <a:p>
            <a:r>
              <a:rPr lang="en-US" dirty="0"/>
              <a:t>Temporary Installer Credentials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15" y="2388308"/>
            <a:ext cx="4232500" cy="409270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12632" y="2526632"/>
            <a:ext cx="70424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At some point you will need to install some special software unique to your work or experiments. You can do this yourself with a special username &amp; password.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Request these install credentials with our form here:</a:t>
            </a:r>
          </a:p>
          <a:p>
            <a:r>
              <a:rPr lang="en-US" dirty="0"/>
              <a:t>     </a:t>
            </a:r>
            <a:r>
              <a:rPr lang="en-US" dirty="0">
                <a:hlinkClick r:id="rId3"/>
              </a:rPr>
              <a:t>https://pcsc.phys.ksu.edu/softwareinstallrequest.html</a:t>
            </a:r>
            <a:r>
              <a:rPr lang="en-US" dirty="0"/>
              <a:t>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A special password valid for 24 hours will be e-mailed to you to use with the “.\</a:t>
            </a:r>
            <a:r>
              <a:rPr lang="en-US" dirty="0" err="1"/>
              <a:t>ladmin</a:t>
            </a:r>
            <a:r>
              <a:rPr lang="en-US" dirty="0"/>
              <a:t>” username (local admin).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This can only be used to install software.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The software must be on a local disk drive (typically “D:”).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Make sure we don’t already have the software.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You may not install personal or student versions of licensed software. Absolutely no pirated, unauthorized apps.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Be sure to specify a sufficiently large local directory for apps like </a:t>
            </a:r>
            <a:r>
              <a:rPr lang="en-US" dirty="0" err="1"/>
              <a:t>DropBox</a:t>
            </a:r>
            <a:r>
              <a:rPr lang="en-US" dirty="0"/>
              <a:t> or Google Drive that have lots of data.</a:t>
            </a:r>
          </a:p>
        </p:txBody>
      </p:sp>
    </p:spTree>
    <p:extLst>
      <p:ext uri="{BB962C8B-B14F-4D97-AF65-F5344CB8AC3E}">
        <p14:creationId xmlns:p14="http://schemas.microsoft.com/office/powerpoint/2010/main" val="21170451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3459" y="708974"/>
            <a:ext cx="4596141" cy="706964"/>
          </a:xfrm>
        </p:spPr>
        <p:txBody>
          <a:bodyPr/>
          <a:lstStyle/>
          <a:p>
            <a:r>
              <a:rPr lang="en-US" dirty="0"/>
              <a:t>K-State Resources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462" y="2316357"/>
            <a:ext cx="4917607" cy="4397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5309937" y="2438400"/>
            <a:ext cx="669757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Except for mail, the K-State and Physics computing systems are separate! Here’s what you need to know about K-State IT services.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Note that “ksu.edu” and “k-state.edu” are mostly interchangeable, except when they’re not.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K-State web home page:</a:t>
            </a:r>
          </a:p>
          <a:p>
            <a:r>
              <a:rPr lang="en-US" dirty="0"/>
              <a:t>     </a:t>
            </a:r>
            <a:r>
              <a:rPr lang="en-US" dirty="0">
                <a:hlinkClick r:id="rId3"/>
              </a:rPr>
              <a:t>https://www.k-state.edu/</a:t>
            </a:r>
            <a:endParaRPr lang="en-US" dirty="0"/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Central, single-sign-on (SSO) page:</a:t>
            </a:r>
          </a:p>
          <a:p>
            <a:r>
              <a:rPr lang="en-US" dirty="0"/>
              <a:t>     </a:t>
            </a:r>
            <a:r>
              <a:rPr lang="en-US" dirty="0">
                <a:hlinkClick r:id="rId4"/>
              </a:rPr>
              <a:t>https://signin.k-state.edu/</a:t>
            </a:r>
            <a:endParaRPr lang="en-US" dirty="0"/>
          </a:p>
          <a:p>
            <a:r>
              <a:rPr lang="en-US" dirty="0"/>
              <a:t>     (note: this also requires two-factor authentication)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Electronic ID (</a:t>
            </a:r>
            <a:r>
              <a:rPr lang="en-US" dirty="0" err="1"/>
              <a:t>eID</a:t>
            </a:r>
            <a:r>
              <a:rPr lang="en-US" dirty="0"/>
              <a:t>) and password portal:</a:t>
            </a:r>
          </a:p>
          <a:p>
            <a:r>
              <a:rPr lang="en-US" dirty="0"/>
              <a:t>     </a:t>
            </a:r>
            <a:r>
              <a:rPr lang="en-US" dirty="0">
                <a:hlinkClick r:id="rId5"/>
              </a:rPr>
              <a:t>https://www.k-state.edu/its/eid/</a:t>
            </a:r>
            <a:endParaRPr lang="en-US" dirty="0"/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KSU Zoom video conferencing:</a:t>
            </a:r>
          </a:p>
          <a:p>
            <a:r>
              <a:rPr lang="en-US" dirty="0"/>
              <a:t>     </a:t>
            </a:r>
            <a:r>
              <a:rPr lang="en-US" dirty="0">
                <a:hlinkClick r:id="rId6"/>
              </a:rPr>
              <a:t>https://ksu.zoom.us/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34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6070" y="676889"/>
            <a:ext cx="4299362" cy="706964"/>
          </a:xfrm>
        </p:spPr>
        <p:txBody>
          <a:bodyPr/>
          <a:lstStyle/>
          <a:p>
            <a:r>
              <a:rPr lang="en-US" dirty="0"/>
              <a:t>Remote Desktop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8042" y="2560303"/>
            <a:ext cx="3366084" cy="392020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1158" y="2560303"/>
            <a:ext cx="772427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Remote Desktop (aka, Terminal Server) allows you to use our computers and resources remotely in two ways: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A generic remote desktop with the usual, most popular applications is found at ts.phys.ksu.edu. You still see all your own files and have all the same permissions.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You can also “gateway” directly to your own office or lab computer.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Full instructions are at:</a:t>
            </a:r>
          </a:p>
          <a:p>
            <a:r>
              <a:rPr lang="en-US" dirty="0"/>
              <a:t>     </a:t>
            </a:r>
            <a:r>
              <a:rPr lang="en-US" dirty="0">
                <a:hlinkClick r:id="rId3"/>
              </a:rPr>
              <a:t>https://pcsc.phys.ksu.edu/Tutorials/RDP.html</a:t>
            </a:r>
            <a:r>
              <a:rPr lang="en-US" dirty="0"/>
              <a:t>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It’s good practice to use your full e-mail address (</a:t>
            </a:r>
            <a:r>
              <a:rPr lang="en-US" dirty="0">
                <a:hlinkClick r:id="rId4"/>
              </a:rPr>
              <a:t>user@phys.ksu.edu</a:t>
            </a:r>
            <a:r>
              <a:rPr lang="en-US" dirty="0"/>
              <a:t>) as your username when logging in here.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Linux users may SSH to linux.phys.ksu.edu but must use the K-State VPN first. See our video tutorial at </a:t>
            </a:r>
            <a:r>
              <a:rPr lang="en-US" dirty="0">
                <a:hlinkClick r:id="rId5"/>
              </a:rPr>
              <a:t>https://youtube.com/watch?v=ZViUVinU0WU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53821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2555" y="668868"/>
            <a:ext cx="3248603" cy="706964"/>
          </a:xfrm>
        </p:spPr>
        <p:txBody>
          <a:bodyPr/>
          <a:lstStyle/>
          <a:p>
            <a:r>
              <a:rPr lang="en-US" sz="3200" dirty="0"/>
              <a:t>In Conclusion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40441" y="2574759"/>
            <a:ext cx="69702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We hope you  have found this helpful and enlightening!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For further help, remember: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Our real-life people are found in CW401 (left).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Our helpful web page is at </a:t>
            </a:r>
            <a:r>
              <a:rPr lang="en-US" dirty="0">
                <a:hlinkClick r:id="rId2"/>
              </a:rPr>
              <a:t>https://pcsc.phys.ksu.edu/</a:t>
            </a:r>
            <a:r>
              <a:rPr lang="en-US" dirty="0"/>
              <a:t>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Mail help requests to </a:t>
            </a:r>
            <a:r>
              <a:rPr lang="en-US" dirty="0">
                <a:hlinkClick r:id="rId3"/>
              </a:rPr>
              <a:t>PCSCHelp@phys.ksu.edu</a:t>
            </a:r>
            <a:r>
              <a:rPr lang="en-US" dirty="0"/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871" y="4387515"/>
            <a:ext cx="7703810" cy="21404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77D34CB-B769-6110-8998-0DF949E5A0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672" y="2281247"/>
            <a:ext cx="3795039" cy="208447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7DF07EF-3368-7EB7-40A3-E8372A30663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8672" y="4517349"/>
            <a:ext cx="3795039" cy="214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2372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1952" y="733037"/>
            <a:ext cx="6970296" cy="706964"/>
          </a:xfrm>
        </p:spPr>
        <p:txBody>
          <a:bodyPr/>
          <a:lstStyle/>
          <a:p>
            <a:r>
              <a:rPr lang="en-US" sz="3200" dirty="0"/>
              <a:t>IT Changes Happening at K-State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32420" y="2767263"/>
            <a:ext cx="697029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In early 2024 K-State central IT services (not Physics!) suffered a computing security breach. In the wake of this the campus is implementing sweeping changes to how computing is done on campus. This is in progress as of August 2024.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endParaRPr lang="en-US" dirty="0"/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Physics will retain control of its internal systems, data and research support. All e-mail services will come solely from K-State, though. Your e-mail and campus services use your K-State </a:t>
            </a:r>
            <a:r>
              <a:rPr lang="en-US" dirty="0" err="1"/>
              <a:t>eID</a:t>
            </a:r>
            <a:r>
              <a:rPr lang="en-US" dirty="0"/>
              <a:t> and Duo two-factor authentication. Your Physics computer logins and research services use your separate Physics credentials.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BB2A2F3-8766-B75E-1982-96C71173CE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81" y="2543175"/>
            <a:ext cx="4927360" cy="341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53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39965" y="733037"/>
            <a:ext cx="8761413" cy="706964"/>
          </a:xfrm>
        </p:spPr>
        <p:txBody>
          <a:bodyPr/>
          <a:lstStyle/>
          <a:p>
            <a:r>
              <a:rPr lang="en-US" sz="3200" dirty="0"/>
              <a:t>Physics Computing Support Center (PCSC)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32420" y="2767263"/>
            <a:ext cx="697029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Welcome to the K-State Physics Department!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Your departmental computing needs are served by the Physics Computing Support Center (PCSC).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Our real-life people are found in CW401 (left).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Our helpful web page is at </a:t>
            </a:r>
            <a:r>
              <a:rPr lang="en-US" dirty="0">
                <a:hlinkClick r:id="rId2"/>
              </a:rPr>
              <a:t>https://pcsc.phys.ksu.edu/</a:t>
            </a:r>
            <a:r>
              <a:rPr lang="en-US" dirty="0"/>
              <a:t>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Mail help requests to </a:t>
            </a:r>
            <a:r>
              <a:rPr lang="en-US" dirty="0">
                <a:hlinkClick r:id="rId3"/>
              </a:rPr>
              <a:t>PCSCHelp@phys.ksu.edu</a:t>
            </a:r>
            <a:r>
              <a:rPr lang="en-US" dirty="0"/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79A66C-AE6E-8FFC-29BA-0D23AAB80C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8672" y="2281247"/>
            <a:ext cx="3795039" cy="208447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BE8E1AA-CBA1-77C2-1AB4-3F25607FB6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672" y="4517349"/>
            <a:ext cx="3795039" cy="214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54582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0533" y="733037"/>
            <a:ext cx="6063993" cy="706964"/>
          </a:xfrm>
        </p:spPr>
        <p:txBody>
          <a:bodyPr/>
          <a:lstStyle/>
          <a:p>
            <a:r>
              <a:rPr lang="en-US" dirty="0"/>
              <a:t>Physics Computing Lab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12529" y="3661263"/>
            <a:ext cx="55505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Found in the fourth-floor atrium.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Next to PCSC in CW401 (upper left)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Always open.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Includes computers, scanner and printers.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FE5E04-DF23-4C1F-A6C3-2FCDF283B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53" y="2207207"/>
            <a:ext cx="3096126" cy="202136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A1E1132-9E6E-40B0-B31A-71703740C57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253" y="4536334"/>
            <a:ext cx="3288631" cy="218019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5DF5971-78D9-466B-AFDA-BF2CDFEAE3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1051" y="2586507"/>
            <a:ext cx="3288632" cy="26886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02801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70344" y="636783"/>
            <a:ext cx="5029278" cy="706964"/>
          </a:xfrm>
        </p:spPr>
        <p:txBody>
          <a:bodyPr/>
          <a:lstStyle/>
          <a:p>
            <a:r>
              <a:rPr lang="en-US" dirty="0"/>
              <a:t>PCSC Web Site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0542" y="2294020"/>
            <a:ext cx="4698700" cy="43634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17622" y="3930316"/>
            <a:ext cx="57751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Your gateway to self-help and news.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Visit us at </a:t>
            </a:r>
            <a:r>
              <a:rPr lang="en-US" dirty="0">
                <a:hlinkClick r:id="rId3"/>
              </a:rPr>
              <a:t>https://pcsc.phys.ksu.edu/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40410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6112" y="813247"/>
            <a:ext cx="8761413" cy="706964"/>
          </a:xfrm>
        </p:spPr>
        <p:txBody>
          <a:bodyPr/>
          <a:lstStyle/>
          <a:p>
            <a:pPr algn="ctr"/>
            <a:r>
              <a:rPr lang="en-US" dirty="0"/>
              <a:t>Request An Account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053" y="2318084"/>
            <a:ext cx="4047672" cy="412282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948989" y="3360820"/>
            <a:ext cx="644090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New beginning-of-semester graduate students will get accounts automatically.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The grad student coordinator will give you details.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All other accounts are made by request.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Faculty or authorized staff must make request.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They will be prompted for a Physics login.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Form (left) is on the PCSC web site.</a:t>
            </a:r>
          </a:p>
        </p:txBody>
      </p:sp>
    </p:spTree>
    <p:extLst>
      <p:ext uri="{BB962C8B-B14F-4D97-AF65-F5344CB8AC3E}">
        <p14:creationId xmlns:p14="http://schemas.microsoft.com/office/powerpoint/2010/main" val="23883160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017" y="781163"/>
            <a:ext cx="8761413" cy="706964"/>
          </a:xfrm>
        </p:spPr>
        <p:txBody>
          <a:bodyPr/>
          <a:lstStyle/>
          <a:p>
            <a:r>
              <a:rPr lang="en-US" dirty="0"/>
              <a:t>First Login To Your Physics Account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52863" y="3031958"/>
            <a:ext cx="926431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Most first logins must be done in Cardwell Hall on the Physics network.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The computing lab on the fourth floor is a good choice.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The PCSC office is next door in CW401 if you have trouble.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Special exceptions can be made for remote users by faculty request.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You will immediately be challenged to change your password.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This might look like an error message. It’s not. Read it.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Use a strong password and do not share it.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Computing security is everyone’s job. Use good judgement.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Your account credentials apply to all Physics computer resources.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That’s Windows, Linux or remote logins.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K-State accounts are completely separate. All e-mail goes through KSU.</a:t>
            </a:r>
          </a:p>
        </p:txBody>
      </p:sp>
    </p:spTree>
    <p:extLst>
      <p:ext uri="{BB962C8B-B14F-4D97-AF65-F5344CB8AC3E}">
        <p14:creationId xmlns:p14="http://schemas.microsoft.com/office/powerpoint/2010/main" val="1270186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3817" y="845332"/>
            <a:ext cx="8761413" cy="706964"/>
          </a:xfrm>
        </p:spPr>
        <p:txBody>
          <a:bodyPr/>
          <a:lstStyle/>
          <a:p>
            <a:r>
              <a:rPr lang="en-US" dirty="0"/>
              <a:t>Change Your Password In The Future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5920" y="2414337"/>
            <a:ext cx="3927797" cy="42992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00526" y="2735179"/>
            <a:ext cx="73472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000" dirty="0"/>
              <a:t>Passwords can be changed locally or remotely.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000" dirty="0"/>
              <a:t>Use “Control-Alt-Delete” on a local computer.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en-US" sz="2000" dirty="0"/>
              <a:t>Instructions for remote changes via either the web mail app or via Remote Desktop are here:</a:t>
            </a:r>
          </a:p>
          <a:p>
            <a:r>
              <a:rPr lang="en-US" sz="2000" dirty="0"/>
              <a:t>     </a:t>
            </a:r>
            <a:r>
              <a:rPr lang="en-US" sz="2000" dirty="0">
                <a:hlinkClick r:id="rId3"/>
              </a:rPr>
              <a:t>https://pcsc.phys.ksu.edu/Tutorials/ChangePassword.html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73467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722" y="813247"/>
            <a:ext cx="4523951" cy="706964"/>
          </a:xfrm>
        </p:spPr>
        <p:txBody>
          <a:bodyPr/>
          <a:lstStyle/>
          <a:p>
            <a:r>
              <a:rPr lang="en-US" dirty="0"/>
              <a:t>The File System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28904" y="2719137"/>
            <a:ext cx="68259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One unified file system between Windows and Linux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Online storage area network (SAN) with backups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Avoid using local drives! Use the safe, backed-up SAN.</a:t>
            </a:r>
          </a:p>
          <a:p>
            <a:pPr marL="285750" indent="-285750">
              <a:buFont typeface="Courier New" panose="02070309020205020404" pitchFamily="49" charset="0"/>
              <a:buChar char="o"/>
            </a:pPr>
            <a:r>
              <a:rPr lang="en-US" dirty="0"/>
              <a:t>Your typical SAN drives are: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O: Your personal space for your own stuff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S: All shared/common spaces you have access to.</a:t>
            </a:r>
          </a:p>
          <a:p>
            <a:pPr marL="1200150" lvl="2" indent="-285750">
              <a:buFont typeface="Courier New" panose="02070309020205020404" pitchFamily="49" charset="0"/>
              <a:buChar char="o"/>
            </a:pPr>
            <a:r>
              <a:rPr lang="en-US" dirty="0"/>
              <a:t>Each such space is clearly named.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en-US" dirty="0"/>
              <a:t>Z: Your own personal web site (optional)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516" y="2534864"/>
            <a:ext cx="5227990" cy="3372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4543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TM02900722[[fn=Ion Boardroom]]</Template>
  <TotalTime>547</TotalTime>
  <Words>1401</Words>
  <Application>Microsoft Office PowerPoint</Application>
  <PresentationFormat>Widescreen</PresentationFormat>
  <Paragraphs>118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Century Gothic</vt:lpstr>
      <vt:lpstr>Courier New</vt:lpstr>
      <vt:lpstr>Wingdings 3</vt:lpstr>
      <vt:lpstr>Ion Boardroom</vt:lpstr>
      <vt:lpstr>Computing at KSU Physics</vt:lpstr>
      <vt:lpstr>IT Changes Happening at K-State</vt:lpstr>
      <vt:lpstr>Physics Computing Support Center (PCSC)</vt:lpstr>
      <vt:lpstr>Physics Computing Lab</vt:lpstr>
      <vt:lpstr>PCSC Web Site</vt:lpstr>
      <vt:lpstr>Request An Account</vt:lpstr>
      <vt:lpstr>First Login To Your Physics Account</vt:lpstr>
      <vt:lpstr>Change Your Password In The Future</vt:lpstr>
      <vt:lpstr>The File System </vt:lpstr>
      <vt:lpstr>The FileCloud</vt:lpstr>
      <vt:lpstr>E-Mail </vt:lpstr>
      <vt:lpstr>WebMail’s Many Functions</vt:lpstr>
      <vt:lpstr>Printers &amp; Plotters</vt:lpstr>
      <vt:lpstr>Temporary Installer Credentials</vt:lpstr>
      <vt:lpstr>K-State Resources</vt:lpstr>
      <vt:lpstr>Remote Desktop</vt:lpstr>
      <vt:lpstr>In Conclusion</vt:lpstr>
    </vt:vector>
  </TitlesOfParts>
  <Company>KSU PHYSICS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Computing at KSU Physics</dc:title>
  <dc:creator>Needham, Vince</dc:creator>
  <cp:lastModifiedBy>Needham, Vince</cp:lastModifiedBy>
  <cp:revision>35</cp:revision>
  <dcterms:created xsi:type="dcterms:W3CDTF">2020-07-28T21:28:55Z</dcterms:created>
  <dcterms:modified xsi:type="dcterms:W3CDTF">2024-08-14T18:13:58Z</dcterms:modified>
</cp:coreProperties>
</file>